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18" autoAdjust="0"/>
  </p:normalViewPr>
  <p:slideViewPr>
    <p:cSldViewPr>
      <p:cViewPr varScale="1">
        <p:scale>
          <a:sx n="70" d="100"/>
          <a:sy n="70" d="100"/>
        </p:scale>
        <p:origin x="-522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8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EA8F43-E29A-4A2F-953B-E62499793F85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2087001A-AC0A-4926-AA41-F2B1DAD0A4EE}">
      <dgm:prSet phldrT="[Texto]"/>
      <dgm:spPr/>
      <dgm:t>
        <a:bodyPr/>
        <a:lstStyle/>
        <a:p>
          <a:r>
            <a:rPr lang="pt-BR" dirty="0" smtClean="0"/>
            <a:t>DEFINIÇÃO</a:t>
          </a:r>
        </a:p>
        <a:p>
          <a:r>
            <a:rPr lang="pt-BR" dirty="0" smtClean="0"/>
            <a:t>DO T EMA OU CONTEÚDO</a:t>
          </a:r>
        </a:p>
        <a:p>
          <a:r>
            <a:rPr lang="pt-BR" dirty="0" smtClean="0"/>
            <a:t> </a:t>
          </a:r>
          <a:endParaRPr lang="pt-BR" dirty="0"/>
        </a:p>
      </dgm:t>
    </dgm:pt>
    <dgm:pt modelId="{97F79BCA-5C08-489A-81AB-55D89F532234}" type="parTrans" cxnId="{7960BD09-2307-4B31-9AED-C509C8E707C7}">
      <dgm:prSet/>
      <dgm:spPr/>
      <dgm:t>
        <a:bodyPr/>
        <a:lstStyle/>
        <a:p>
          <a:endParaRPr lang="pt-BR"/>
        </a:p>
      </dgm:t>
    </dgm:pt>
    <dgm:pt modelId="{2F3EFE11-B7F7-46B3-BBB4-D11C3D41E68B}" type="sibTrans" cxnId="{7960BD09-2307-4B31-9AED-C509C8E707C7}">
      <dgm:prSet/>
      <dgm:spPr/>
      <dgm:t>
        <a:bodyPr/>
        <a:lstStyle/>
        <a:p>
          <a:endParaRPr lang="pt-BR"/>
        </a:p>
      </dgm:t>
    </dgm:pt>
    <dgm:pt modelId="{FC011B80-0F1B-4D23-9AB9-139C8046A9DD}">
      <dgm:prSet phldrT="[Texto]"/>
      <dgm:spPr/>
      <dgm:t>
        <a:bodyPr/>
        <a:lstStyle/>
        <a:p>
          <a:r>
            <a:rPr lang="pt-BR" dirty="0" smtClean="0"/>
            <a:t>INTERESSE DOS  ALUNOS -  DEMOSTRAR A IMPORTÂNCIA</a:t>
          </a:r>
          <a:endParaRPr lang="pt-BR" dirty="0"/>
        </a:p>
      </dgm:t>
    </dgm:pt>
    <dgm:pt modelId="{FCEBC162-C12B-4358-BE8B-997A7F70F8B9}" type="parTrans" cxnId="{B840BEDB-7041-45D7-BA21-98C1C703DCAB}">
      <dgm:prSet/>
      <dgm:spPr/>
      <dgm:t>
        <a:bodyPr/>
        <a:lstStyle/>
        <a:p>
          <a:endParaRPr lang="pt-BR"/>
        </a:p>
      </dgm:t>
    </dgm:pt>
    <dgm:pt modelId="{FFE01068-8E57-4FF3-BA98-B73F9C9902AE}" type="sibTrans" cxnId="{B840BEDB-7041-45D7-BA21-98C1C703DCAB}">
      <dgm:prSet/>
      <dgm:spPr/>
      <dgm:t>
        <a:bodyPr/>
        <a:lstStyle/>
        <a:p>
          <a:endParaRPr lang="pt-BR"/>
        </a:p>
      </dgm:t>
    </dgm:pt>
    <dgm:pt modelId="{5180241D-7909-4C48-A9A9-1E4498214A06}">
      <dgm:prSet phldrT="[Texto]"/>
      <dgm:spPr/>
      <dgm:t>
        <a:bodyPr/>
        <a:lstStyle/>
        <a:p>
          <a:r>
            <a:rPr lang="pt-BR" dirty="0" smtClean="0"/>
            <a:t>PLANEJAMENTO METODOLOGIA </a:t>
          </a:r>
        </a:p>
        <a:p>
          <a:r>
            <a:rPr lang="pt-BR" dirty="0" smtClean="0"/>
            <a:t>APROPRIADA AO  CONTEÚDO</a:t>
          </a:r>
        </a:p>
        <a:p>
          <a:r>
            <a:rPr lang="pt-BR" dirty="0" smtClean="0"/>
            <a:t>VISINDO AUTORIA</a:t>
          </a:r>
        </a:p>
        <a:p>
          <a:endParaRPr lang="pt-BR" dirty="0"/>
        </a:p>
      </dgm:t>
    </dgm:pt>
    <dgm:pt modelId="{C8487F1A-C667-4B09-826A-C48B4B3C3884}" type="parTrans" cxnId="{BFB71908-0677-4C38-8AE0-7584206988DE}">
      <dgm:prSet/>
      <dgm:spPr/>
      <dgm:t>
        <a:bodyPr/>
        <a:lstStyle/>
        <a:p>
          <a:endParaRPr lang="pt-BR"/>
        </a:p>
      </dgm:t>
    </dgm:pt>
    <dgm:pt modelId="{A5E9BBEC-D376-44E5-A076-326458767521}" type="sibTrans" cxnId="{BFB71908-0677-4C38-8AE0-7584206988DE}">
      <dgm:prSet/>
      <dgm:spPr/>
      <dgm:t>
        <a:bodyPr/>
        <a:lstStyle/>
        <a:p>
          <a:endParaRPr lang="pt-BR"/>
        </a:p>
      </dgm:t>
    </dgm:pt>
    <dgm:pt modelId="{081FA41B-F3BA-4AD8-A904-4FD6A5DEDF5F}">
      <dgm:prSet phldrT="[Texto]"/>
      <dgm:spPr/>
      <dgm:t>
        <a:bodyPr/>
        <a:lstStyle/>
        <a:p>
          <a:r>
            <a:rPr lang="pt-BR" dirty="0" smtClean="0"/>
            <a:t>EXECUÇÃO</a:t>
          </a:r>
        </a:p>
        <a:p>
          <a:r>
            <a:rPr lang="pt-BR" dirty="0" smtClean="0"/>
            <a:t>USAR MEIOS  MAIS  APROPRIADO PARA  APROPRIAR DO CONHECIMENTO</a:t>
          </a:r>
        </a:p>
        <a:p>
          <a:r>
            <a:rPr lang="pt-BR" dirty="0" smtClean="0"/>
            <a:t>(BLOG, FACBOOK, VIDEO ETC.)</a:t>
          </a:r>
          <a:endParaRPr lang="pt-BR" dirty="0"/>
        </a:p>
      </dgm:t>
    </dgm:pt>
    <dgm:pt modelId="{1249A730-DDE8-4998-AA20-6F119DC3A59E}" type="parTrans" cxnId="{F23998F2-233B-4C68-9363-3E13CC194476}">
      <dgm:prSet/>
      <dgm:spPr/>
      <dgm:t>
        <a:bodyPr/>
        <a:lstStyle/>
        <a:p>
          <a:endParaRPr lang="pt-BR"/>
        </a:p>
      </dgm:t>
    </dgm:pt>
    <dgm:pt modelId="{8FFDA3C4-E2FB-4306-BB5D-91C4F0D4F8ED}" type="sibTrans" cxnId="{F23998F2-233B-4C68-9363-3E13CC194476}">
      <dgm:prSet/>
      <dgm:spPr/>
      <dgm:t>
        <a:bodyPr/>
        <a:lstStyle/>
        <a:p>
          <a:endParaRPr lang="pt-BR"/>
        </a:p>
      </dgm:t>
    </dgm:pt>
    <dgm:pt modelId="{80B8D4A8-D571-4B28-BC06-3939292DF6A1}">
      <dgm:prSet phldrT="[Texto]"/>
      <dgm:spPr/>
      <dgm:t>
        <a:bodyPr/>
        <a:lstStyle/>
        <a:p>
          <a:r>
            <a:rPr lang="pt-BR" dirty="0" smtClean="0"/>
            <a:t>AVALIÇÃO  </a:t>
          </a:r>
        </a:p>
        <a:p>
          <a:r>
            <a:rPr lang="pt-BR" dirty="0" smtClean="0"/>
            <a:t>EM TODO PROCESSO POREM  O DEVE TER CLARO  QUAIS ELEMENTO QUE ESTAO  SENDO  AVALIADO</a:t>
          </a:r>
          <a:endParaRPr lang="pt-BR" dirty="0"/>
        </a:p>
      </dgm:t>
    </dgm:pt>
    <dgm:pt modelId="{F75EB5BC-5E81-4C0A-8FBC-A15E36B265E6}" type="parTrans" cxnId="{0BE34142-DE33-4B24-B07B-0D7B07FD7127}">
      <dgm:prSet/>
      <dgm:spPr/>
      <dgm:t>
        <a:bodyPr/>
        <a:lstStyle/>
        <a:p>
          <a:endParaRPr lang="pt-BR"/>
        </a:p>
      </dgm:t>
    </dgm:pt>
    <dgm:pt modelId="{145D8A18-5C6E-4340-AE83-4AD2BEE4C7B0}" type="sibTrans" cxnId="{0BE34142-DE33-4B24-B07B-0D7B07FD7127}">
      <dgm:prSet/>
      <dgm:spPr/>
      <dgm:t>
        <a:bodyPr/>
        <a:lstStyle/>
        <a:p>
          <a:endParaRPr lang="pt-BR"/>
        </a:p>
      </dgm:t>
    </dgm:pt>
    <dgm:pt modelId="{4E564C2E-C0F0-493A-9851-A5A5DF828757}" type="pres">
      <dgm:prSet presAssocID="{DCEA8F43-E29A-4A2F-953B-E62499793F8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6EA7B0C3-4FF4-4764-951A-94FA114CCDD8}" type="pres">
      <dgm:prSet presAssocID="{2087001A-AC0A-4926-AA41-F2B1DAD0A4E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96C2261-D6A3-4390-AC16-C40A4D23376D}" type="pres">
      <dgm:prSet presAssocID="{2F3EFE11-B7F7-46B3-BBB4-D11C3D41E68B}" presName="sibTrans" presStyleCnt="0"/>
      <dgm:spPr/>
    </dgm:pt>
    <dgm:pt modelId="{5F7C87CE-2D45-4BB4-A057-3991B7A6209A}" type="pres">
      <dgm:prSet presAssocID="{FC011B80-0F1B-4D23-9AB9-139C8046A9DD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2AB99A4-C391-40C6-A081-527ADF72A70A}" type="pres">
      <dgm:prSet presAssocID="{FFE01068-8E57-4FF3-BA98-B73F9C9902AE}" presName="sibTrans" presStyleCnt="0"/>
      <dgm:spPr/>
    </dgm:pt>
    <dgm:pt modelId="{03E8D061-D2BB-4E1A-9233-63CABE4903D4}" type="pres">
      <dgm:prSet presAssocID="{5180241D-7909-4C48-A9A9-1E4498214A0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945A1F3-0863-4936-8708-F098A6239C2E}" type="pres">
      <dgm:prSet presAssocID="{A5E9BBEC-D376-44E5-A076-326458767521}" presName="sibTrans" presStyleCnt="0"/>
      <dgm:spPr/>
    </dgm:pt>
    <dgm:pt modelId="{2FFA9108-0A41-4E5A-AF52-5375B9693A03}" type="pres">
      <dgm:prSet presAssocID="{081FA41B-F3BA-4AD8-A904-4FD6A5DEDF5F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0E9F3EE-01BF-4301-BAAE-0AFAF7C77CC3}" type="pres">
      <dgm:prSet presAssocID="{8FFDA3C4-E2FB-4306-BB5D-91C4F0D4F8ED}" presName="sibTrans" presStyleCnt="0"/>
      <dgm:spPr/>
    </dgm:pt>
    <dgm:pt modelId="{216477C6-BE79-4A9E-879A-97DD9497BEEF}" type="pres">
      <dgm:prSet presAssocID="{80B8D4A8-D571-4B28-BC06-3939292DF6A1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BE79EE69-7D8D-4574-9695-AC786168517B}" type="presOf" srcId="{DCEA8F43-E29A-4A2F-953B-E62499793F85}" destId="{4E564C2E-C0F0-493A-9851-A5A5DF828757}" srcOrd="0" destOrd="0" presId="urn:microsoft.com/office/officeart/2005/8/layout/default"/>
    <dgm:cxn modelId="{1C76B8FC-7C9B-42FC-A71F-53D464029507}" type="presOf" srcId="{5180241D-7909-4C48-A9A9-1E4498214A06}" destId="{03E8D061-D2BB-4E1A-9233-63CABE4903D4}" srcOrd="0" destOrd="0" presId="urn:microsoft.com/office/officeart/2005/8/layout/default"/>
    <dgm:cxn modelId="{CEC25AF2-9A7E-4E40-B207-6BCB72C1AE2C}" type="presOf" srcId="{FC011B80-0F1B-4D23-9AB9-139C8046A9DD}" destId="{5F7C87CE-2D45-4BB4-A057-3991B7A6209A}" srcOrd="0" destOrd="0" presId="urn:microsoft.com/office/officeart/2005/8/layout/default"/>
    <dgm:cxn modelId="{0BE34142-DE33-4B24-B07B-0D7B07FD7127}" srcId="{DCEA8F43-E29A-4A2F-953B-E62499793F85}" destId="{80B8D4A8-D571-4B28-BC06-3939292DF6A1}" srcOrd="4" destOrd="0" parTransId="{F75EB5BC-5E81-4C0A-8FBC-A15E36B265E6}" sibTransId="{145D8A18-5C6E-4340-AE83-4AD2BEE4C7B0}"/>
    <dgm:cxn modelId="{89CDEFA0-8891-4C9E-918D-C2ED8B0B8F05}" type="presOf" srcId="{2087001A-AC0A-4926-AA41-F2B1DAD0A4EE}" destId="{6EA7B0C3-4FF4-4764-951A-94FA114CCDD8}" srcOrd="0" destOrd="0" presId="urn:microsoft.com/office/officeart/2005/8/layout/default"/>
    <dgm:cxn modelId="{178BF642-F9FF-4517-97E0-A410918DF299}" type="presOf" srcId="{80B8D4A8-D571-4B28-BC06-3939292DF6A1}" destId="{216477C6-BE79-4A9E-879A-97DD9497BEEF}" srcOrd="0" destOrd="0" presId="urn:microsoft.com/office/officeart/2005/8/layout/default"/>
    <dgm:cxn modelId="{B840BEDB-7041-45D7-BA21-98C1C703DCAB}" srcId="{DCEA8F43-E29A-4A2F-953B-E62499793F85}" destId="{FC011B80-0F1B-4D23-9AB9-139C8046A9DD}" srcOrd="1" destOrd="0" parTransId="{FCEBC162-C12B-4358-BE8B-997A7F70F8B9}" sibTransId="{FFE01068-8E57-4FF3-BA98-B73F9C9902AE}"/>
    <dgm:cxn modelId="{381C8CAB-1F1C-4B54-95FA-5FEDF17A26BD}" type="presOf" srcId="{081FA41B-F3BA-4AD8-A904-4FD6A5DEDF5F}" destId="{2FFA9108-0A41-4E5A-AF52-5375B9693A03}" srcOrd="0" destOrd="0" presId="urn:microsoft.com/office/officeart/2005/8/layout/default"/>
    <dgm:cxn modelId="{BFB71908-0677-4C38-8AE0-7584206988DE}" srcId="{DCEA8F43-E29A-4A2F-953B-E62499793F85}" destId="{5180241D-7909-4C48-A9A9-1E4498214A06}" srcOrd="2" destOrd="0" parTransId="{C8487F1A-C667-4B09-826A-C48B4B3C3884}" sibTransId="{A5E9BBEC-D376-44E5-A076-326458767521}"/>
    <dgm:cxn modelId="{7960BD09-2307-4B31-9AED-C509C8E707C7}" srcId="{DCEA8F43-E29A-4A2F-953B-E62499793F85}" destId="{2087001A-AC0A-4926-AA41-F2B1DAD0A4EE}" srcOrd="0" destOrd="0" parTransId="{97F79BCA-5C08-489A-81AB-55D89F532234}" sibTransId="{2F3EFE11-B7F7-46B3-BBB4-D11C3D41E68B}"/>
    <dgm:cxn modelId="{F23998F2-233B-4C68-9363-3E13CC194476}" srcId="{DCEA8F43-E29A-4A2F-953B-E62499793F85}" destId="{081FA41B-F3BA-4AD8-A904-4FD6A5DEDF5F}" srcOrd="3" destOrd="0" parTransId="{1249A730-DDE8-4998-AA20-6F119DC3A59E}" sibTransId="{8FFDA3C4-E2FB-4306-BB5D-91C4F0D4F8ED}"/>
    <dgm:cxn modelId="{2BD28A81-FA8F-446C-8604-15A242796402}" type="presParOf" srcId="{4E564C2E-C0F0-493A-9851-A5A5DF828757}" destId="{6EA7B0C3-4FF4-4764-951A-94FA114CCDD8}" srcOrd="0" destOrd="0" presId="urn:microsoft.com/office/officeart/2005/8/layout/default"/>
    <dgm:cxn modelId="{6E311129-7058-4319-A0BC-07520D83F6E3}" type="presParOf" srcId="{4E564C2E-C0F0-493A-9851-A5A5DF828757}" destId="{196C2261-D6A3-4390-AC16-C40A4D23376D}" srcOrd="1" destOrd="0" presId="urn:microsoft.com/office/officeart/2005/8/layout/default"/>
    <dgm:cxn modelId="{F98B582E-6BE5-478D-91D6-E747A8A0C3C3}" type="presParOf" srcId="{4E564C2E-C0F0-493A-9851-A5A5DF828757}" destId="{5F7C87CE-2D45-4BB4-A057-3991B7A6209A}" srcOrd="2" destOrd="0" presId="urn:microsoft.com/office/officeart/2005/8/layout/default"/>
    <dgm:cxn modelId="{0AF3AEB6-07AF-4860-AAE5-2FC437DED725}" type="presParOf" srcId="{4E564C2E-C0F0-493A-9851-A5A5DF828757}" destId="{22AB99A4-C391-40C6-A081-527ADF72A70A}" srcOrd="3" destOrd="0" presId="urn:microsoft.com/office/officeart/2005/8/layout/default"/>
    <dgm:cxn modelId="{20C2A541-98FE-4C15-8E6B-52700F3DFD06}" type="presParOf" srcId="{4E564C2E-C0F0-493A-9851-A5A5DF828757}" destId="{03E8D061-D2BB-4E1A-9233-63CABE4903D4}" srcOrd="4" destOrd="0" presId="urn:microsoft.com/office/officeart/2005/8/layout/default"/>
    <dgm:cxn modelId="{B7BEA2DA-A886-4F35-A153-8A514C1ADD01}" type="presParOf" srcId="{4E564C2E-C0F0-493A-9851-A5A5DF828757}" destId="{F945A1F3-0863-4936-8708-F098A6239C2E}" srcOrd="5" destOrd="0" presId="urn:microsoft.com/office/officeart/2005/8/layout/default"/>
    <dgm:cxn modelId="{ED0051E1-F193-4478-B202-2B4945105A09}" type="presParOf" srcId="{4E564C2E-C0F0-493A-9851-A5A5DF828757}" destId="{2FFA9108-0A41-4E5A-AF52-5375B9693A03}" srcOrd="6" destOrd="0" presId="urn:microsoft.com/office/officeart/2005/8/layout/default"/>
    <dgm:cxn modelId="{11110881-C31E-41B1-8526-001845DB78D8}" type="presParOf" srcId="{4E564C2E-C0F0-493A-9851-A5A5DF828757}" destId="{60E9F3EE-01BF-4301-BAAE-0AFAF7C77CC3}" srcOrd="7" destOrd="0" presId="urn:microsoft.com/office/officeart/2005/8/layout/default"/>
    <dgm:cxn modelId="{5AD02457-9308-484C-9928-BE164EB72A8F}" type="presParOf" srcId="{4E564C2E-C0F0-493A-9851-A5A5DF828757}" destId="{216477C6-BE79-4A9E-879A-97DD9497BEEF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EA7B0C3-4FF4-4764-951A-94FA114CCDD8}">
      <dsp:nvSpPr>
        <dsp:cNvPr id="0" name=""/>
        <dsp:cNvSpPr/>
      </dsp:nvSpPr>
      <dsp:spPr>
        <a:xfrm>
          <a:off x="898463" y="2340"/>
          <a:ext cx="1933040" cy="11598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/>
            <a:t>DEFINIÇÃO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/>
            <a:t>DO T EMA OU CONTEÚDO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/>
            <a:t> </a:t>
          </a:r>
          <a:endParaRPr lang="pt-BR" sz="900" kern="1200" dirty="0"/>
        </a:p>
      </dsp:txBody>
      <dsp:txXfrm>
        <a:off x="898463" y="2340"/>
        <a:ext cx="1933040" cy="1159824"/>
      </dsp:txXfrm>
    </dsp:sp>
    <dsp:sp modelId="{5F7C87CE-2D45-4BB4-A057-3991B7A6209A}">
      <dsp:nvSpPr>
        <dsp:cNvPr id="0" name=""/>
        <dsp:cNvSpPr/>
      </dsp:nvSpPr>
      <dsp:spPr>
        <a:xfrm>
          <a:off x="3024808" y="2340"/>
          <a:ext cx="1933040" cy="11598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/>
            <a:t>INTERESSE DOS  ALUNOS -  DEMOSTRAR A IMPORTÂNCIA</a:t>
          </a:r>
          <a:endParaRPr lang="pt-BR" sz="900" kern="1200" dirty="0"/>
        </a:p>
      </dsp:txBody>
      <dsp:txXfrm>
        <a:off x="3024808" y="2340"/>
        <a:ext cx="1933040" cy="1159824"/>
      </dsp:txXfrm>
    </dsp:sp>
    <dsp:sp modelId="{03E8D061-D2BB-4E1A-9233-63CABE4903D4}">
      <dsp:nvSpPr>
        <dsp:cNvPr id="0" name=""/>
        <dsp:cNvSpPr/>
      </dsp:nvSpPr>
      <dsp:spPr>
        <a:xfrm>
          <a:off x="898463" y="1355468"/>
          <a:ext cx="1933040" cy="11598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/>
            <a:t>PLANEJAMENTO METODOLOGIA 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/>
            <a:t>APROPRIADA AO  CONTEÚDO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/>
            <a:t>VISINDO AUTORIA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900" kern="1200" dirty="0"/>
        </a:p>
      </dsp:txBody>
      <dsp:txXfrm>
        <a:off x="898463" y="1355468"/>
        <a:ext cx="1933040" cy="1159824"/>
      </dsp:txXfrm>
    </dsp:sp>
    <dsp:sp modelId="{2FFA9108-0A41-4E5A-AF52-5375B9693A03}">
      <dsp:nvSpPr>
        <dsp:cNvPr id="0" name=""/>
        <dsp:cNvSpPr/>
      </dsp:nvSpPr>
      <dsp:spPr>
        <a:xfrm>
          <a:off x="3024808" y="1355468"/>
          <a:ext cx="1933040" cy="11598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/>
            <a:t>EXECUÇÃO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/>
            <a:t>USAR MEIOS  MAIS  APROPRIADO PARA  APROPRIAR DO CONHECIMENTO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/>
            <a:t>(BLOG, FACBOOK, VIDEO ETC.)</a:t>
          </a:r>
          <a:endParaRPr lang="pt-BR" sz="900" kern="1200" dirty="0"/>
        </a:p>
      </dsp:txBody>
      <dsp:txXfrm>
        <a:off x="3024808" y="1355468"/>
        <a:ext cx="1933040" cy="1159824"/>
      </dsp:txXfrm>
    </dsp:sp>
    <dsp:sp modelId="{216477C6-BE79-4A9E-879A-97DD9497BEEF}">
      <dsp:nvSpPr>
        <dsp:cNvPr id="0" name=""/>
        <dsp:cNvSpPr/>
      </dsp:nvSpPr>
      <dsp:spPr>
        <a:xfrm>
          <a:off x="1961635" y="2708597"/>
          <a:ext cx="1933040" cy="11598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/>
            <a:t>AVALIÇÃO  </a:t>
          </a:r>
        </a:p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900" kern="1200" dirty="0" smtClean="0"/>
            <a:t>EM TODO PROCESSO POREM  O DEVE TER CLARO  QUAIS ELEMENTO QUE ESTAO  SENDO  AVALIADO</a:t>
          </a:r>
          <a:endParaRPr lang="pt-BR" sz="900" kern="1200" dirty="0"/>
        </a:p>
      </dsp:txBody>
      <dsp:txXfrm>
        <a:off x="1961635" y="2708597"/>
        <a:ext cx="1933040" cy="11598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096F0-2187-4389-8C68-C80B6146C579}" type="datetimeFigureOut">
              <a:rPr lang="pt-BR" smtClean="0"/>
              <a:pPr/>
              <a:t>26/8/2015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87B48-2559-4E35-9606-9B34EAF7D6A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987B48-2559-4E35-9606-9B34EAF7D6A5}" type="slidenum">
              <a:rPr lang="pt-BR" smtClean="0"/>
              <a:pPr/>
              <a:t>2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987B48-2559-4E35-9606-9B34EAF7D6A5}" type="slidenum">
              <a:rPr lang="pt-BR" smtClean="0"/>
              <a:pPr/>
              <a:t>3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tângu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grpSp>
        <p:nvGrpSpPr>
          <p:cNvPr id="2" name="Gru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a liv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ector reto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E700DB3-DBF0-4086-B675-117E7A9610B8}" type="datetimeFigureOut">
              <a:rPr lang="pt-BR" smtClean="0"/>
              <a:pPr/>
              <a:t>26/8/2015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700DB3-DBF0-4086-B675-117E7A9610B8}" type="datetimeFigureOut">
              <a:rPr lang="pt-BR" smtClean="0"/>
              <a:pPr/>
              <a:t>26/8/2015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700DB3-DBF0-4086-B675-117E7A9610B8}" type="datetimeFigureOut">
              <a:rPr lang="pt-BR" smtClean="0"/>
              <a:pPr/>
              <a:t>26/8/2015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700DB3-DBF0-4086-B675-117E7A9610B8}" type="datetimeFigureOut">
              <a:rPr lang="pt-BR" smtClean="0"/>
              <a:pPr/>
              <a:t>26/8/2015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700DB3-DBF0-4086-B675-117E7A9610B8}" type="datetimeFigureOut">
              <a:rPr lang="pt-BR" smtClean="0"/>
              <a:pPr/>
              <a:t>26/8/2015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Divis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ivis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700DB3-DBF0-4086-B675-117E7A9610B8}" type="datetimeFigureOut">
              <a:rPr lang="pt-BR" smtClean="0"/>
              <a:pPr/>
              <a:t>26/8/2015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700DB3-DBF0-4086-B675-117E7A9610B8}" type="datetimeFigureOut">
              <a:rPr lang="pt-BR" smtClean="0"/>
              <a:pPr/>
              <a:t>26/8/2015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700DB3-DBF0-4086-B675-117E7A9610B8}" type="datetimeFigureOut">
              <a:rPr lang="pt-BR" smtClean="0"/>
              <a:pPr/>
              <a:t>26/8/2015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700DB3-DBF0-4086-B675-117E7A9610B8}" type="datetimeFigureOut">
              <a:rPr lang="pt-BR" smtClean="0"/>
              <a:pPr/>
              <a:t>26/8/2015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E700DB3-DBF0-4086-B675-117E7A9610B8}" type="datetimeFigureOut">
              <a:rPr lang="pt-BR" smtClean="0"/>
              <a:pPr/>
              <a:t>26/8/2015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E700DB3-DBF0-4086-B675-117E7A9610B8}" type="datetimeFigureOut">
              <a:rPr lang="pt-BR" smtClean="0"/>
              <a:pPr/>
              <a:t>26/8/2015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ângulo retângu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ector reto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ivis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ivis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E700DB3-DBF0-4086-B675-117E7A9610B8}" type="datetimeFigureOut">
              <a:rPr lang="pt-BR" smtClean="0"/>
              <a:pPr/>
              <a:t>26/8/2015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t-BR" sz="3200" b="1" dirty="0" smtClean="0"/>
              <a:t>ESCOLA:JOSÉ SERAFIM RIBEIRO</a:t>
            </a:r>
            <a:br>
              <a:rPr lang="pt-BR" sz="3200" b="1" dirty="0" smtClean="0"/>
            </a:br>
            <a:r>
              <a:rPr lang="pt-BR" sz="3200" b="1" dirty="0" smtClean="0"/>
              <a:t>MUNICÍPIO: JARAGUARI-MS</a:t>
            </a:r>
            <a:endParaRPr lang="pt-BR" sz="3200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b="1" dirty="0" smtClean="0">
                <a:solidFill>
                  <a:schemeClr val="tx1"/>
                </a:solidFill>
              </a:rPr>
              <a:t>PROGETC:RONAN IVO DE SOUZA</a:t>
            </a:r>
          </a:p>
          <a:p>
            <a:r>
              <a:rPr lang="pt-BR" b="1" dirty="0" smtClean="0">
                <a:solidFill>
                  <a:schemeClr val="tx1"/>
                </a:solidFill>
              </a:rPr>
              <a:t>TEMA 25 – AVALIAÇÃO DA APRENDIZAGEM E OS RECURSOS TECNOLÓGICOS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</p:spPr>
        <p:txBody>
          <a:bodyPr>
            <a:noAutofit/>
          </a:bodyPr>
          <a:lstStyle/>
          <a:p>
            <a:pPr algn="just"/>
            <a:r>
              <a:rPr lang="pt-BR" sz="2800" dirty="0" smtClean="0"/>
              <a:t>Os educadores desta unidade escolar estão descobrindo que o ensino do uso das TIC deve ter a participação ativa do aluno, porém exige disciplina para o </a:t>
            </a:r>
            <a:r>
              <a:rPr lang="pt-BR" sz="2800" dirty="0" err="1" smtClean="0"/>
              <a:t>autoestudo</a:t>
            </a:r>
            <a:r>
              <a:rPr lang="pt-BR" sz="2800" dirty="0" smtClean="0"/>
              <a:t> planejamento e avaliação do processo. Neste contexto podemos destacar as seguintes ferramentas : </a:t>
            </a:r>
            <a:r>
              <a:rPr lang="pt-BR" sz="2800" dirty="0" err="1" smtClean="0"/>
              <a:t>Vídeo-aulas</a:t>
            </a:r>
            <a:r>
              <a:rPr lang="pt-BR" sz="2800" dirty="0" smtClean="0"/>
              <a:t>, Áudio e blog, Chats e Fóruns, Bibliotecas Virtuais entre outras. Seguindo nesta linha de raciocínio ao citarmos tais </a:t>
            </a:r>
            <a:r>
              <a:rPr lang="pt-BR" sz="2800" dirty="0" smtClean="0"/>
              <a:t>ferramentas </a:t>
            </a:r>
            <a:r>
              <a:rPr lang="pt-BR" sz="2800" dirty="0" smtClean="0"/>
              <a:t>nas aulas de acordo com o planejamento são gravadas aulas que apresentam o conteúdo de uma forma que possibilite o aluno a aprender o conteúdo proposto sendo necessário uma avaliação processual</a:t>
            </a:r>
            <a:r>
              <a:rPr lang="pt-BR" sz="3000" dirty="0" smtClean="0"/>
              <a:t>.</a:t>
            </a:r>
            <a:endParaRPr lang="pt-BR" sz="3000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</p:spPr>
        <p:txBody>
          <a:bodyPr>
            <a:normAutofit/>
          </a:bodyPr>
          <a:lstStyle/>
          <a:p>
            <a:r>
              <a:rPr lang="pt-BR" sz="3200" dirty="0" smtClean="0"/>
              <a:t>POSSIBILIDADE DE AVALIAÇÃO DO USO DAS TIC NA ESCOLA JOSÉ SERAFIM RIBEIRO</a:t>
            </a:r>
            <a:endParaRPr lang="pt-B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500726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pt-BR" sz="3000" dirty="0" smtClean="0"/>
              <a:t>Avaliação sempre é processo continuo, porem  </a:t>
            </a:r>
          </a:p>
          <a:p>
            <a:pPr algn="just">
              <a:buNone/>
            </a:pPr>
            <a:r>
              <a:rPr lang="pt-BR" sz="3000" dirty="0" smtClean="0"/>
              <a:t>ao final do projeto os alunos criaram um vídeo contento  todas parte do projeto  como elemento integrante do processo de aprendizagem. </a:t>
            </a:r>
          </a:p>
          <a:p>
            <a:pPr algn="just">
              <a:buNone/>
            </a:pPr>
            <a:endParaRPr lang="pt-BR" sz="3000" dirty="0" smtClean="0"/>
          </a:p>
          <a:p>
            <a:pPr algn="just">
              <a:buNone/>
            </a:pPr>
            <a:r>
              <a:rPr lang="pt-BR" sz="2800" dirty="0" smtClean="0"/>
              <a:t>O professor apresentará aos alunos o Projeto:</a:t>
            </a:r>
            <a:r>
              <a:rPr lang="pt-BR" sz="2800" b="1" dirty="0" smtClean="0"/>
              <a:t> </a:t>
            </a:r>
            <a:r>
              <a:rPr lang="pt-BR" sz="2800" b="1" u="sng" dirty="0" smtClean="0"/>
              <a:t>“Gêneros Textuais Integrado às Novas Tecnologias.</a:t>
            </a:r>
          </a:p>
          <a:p>
            <a:pPr algn="just">
              <a:buNone/>
            </a:pPr>
            <a:r>
              <a:rPr lang="pt-BR" sz="2800" dirty="0" smtClean="0"/>
              <a:t>Seguindo nesta linha de raciocínio  avaliação é um processo (PPP).Uma  das formas muito </a:t>
            </a:r>
            <a:r>
              <a:rPr lang="pt-BR" sz="2800" dirty="0" smtClean="0"/>
              <a:t>interessante </a:t>
            </a:r>
            <a:r>
              <a:rPr lang="pt-BR" sz="2800" dirty="0" smtClean="0"/>
              <a:t>são texto colaborativo realizado Google drive  que corrigido em sala com uso data </a:t>
            </a:r>
            <a:r>
              <a:rPr lang="pt-BR" sz="2800" dirty="0" err="1" smtClean="0"/>
              <a:t>shochow</a:t>
            </a:r>
            <a:r>
              <a:rPr lang="pt-BR" sz="2800" dirty="0" smtClean="0"/>
              <a:t> </a:t>
            </a:r>
            <a:r>
              <a:rPr lang="pt-BR" sz="2800" dirty="0" smtClean="0"/>
              <a:t>e os melhores são </a:t>
            </a:r>
            <a:r>
              <a:rPr lang="pt-BR" sz="2800" dirty="0" smtClean="0"/>
              <a:t>publicado no jornal da escola. </a:t>
            </a:r>
            <a:endParaRPr lang="pt-BR" sz="2800" b="1" u="sng" dirty="0" smtClean="0"/>
          </a:p>
          <a:p>
            <a:pPr algn="just">
              <a:buNone/>
            </a:pPr>
            <a:endParaRPr lang="pt-BR" sz="3000" dirty="0" smtClean="0"/>
          </a:p>
          <a:p>
            <a:pPr algn="just">
              <a:buNone/>
            </a:pPr>
            <a:endParaRPr lang="pt-BR" sz="3000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sz="3600" b="1" dirty="0" smtClean="0"/>
              <a:t>Projeto:Meio ambiente e sustentabilidade</a:t>
            </a: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ço Reservado para Conteúdo 8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500726"/>
          </a:xfrm>
        </p:spPr>
        <p:txBody>
          <a:bodyPr/>
          <a:lstStyle/>
          <a:p>
            <a:pPr marL="514350" indent="-514350">
              <a:buNone/>
            </a:pPr>
            <a:r>
              <a:rPr lang="pt-BR" dirty="0" smtClean="0"/>
              <a:t>O PROCESSO  É CONTINUO EM TODAS AS FASE</a:t>
            </a:r>
          </a:p>
          <a:p>
            <a:pPr marL="514350" indent="-514350">
              <a:buNone/>
            </a:pPr>
            <a:endParaRPr lang="pt-BR" dirty="0" smtClean="0"/>
          </a:p>
          <a:p>
            <a:pPr marL="514350" indent="-514350">
              <a:buFont typeface="+mj-lt"/>
              <a:buAutoNum type="arabicPeriod"/>
            </a:pPr>
            <a:endParaRPr lang="pt-BR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642918"/>
          </a:xfrm>
        </p:spPr>
        <p:txBody>
          <a:bodyPr>
            <a:normAutofit fontScale="90000"/>
          </a:bodyPr>
          <a:lstStyle/>
          <a:p>
            <a:r>
              <a:rPr lang="pt-BR" sz="3600" b="1" dirty="0" smtClean="0"/>
              <a:t/>
            </a:r>
            <a:br>
              <a:rPr lang="pt-BR" sz="3600" b="1" dirty="0" smtClean="0"/>
            </a:br>
            <a:r>
              <a:rPr lang="pt-BR" sz="3600" b="1" dirty="0" smtClean="0"/>
              <a:t/>
            </a:r>
            <a:br>
              <a:rPr lang="pt-BR" sz="3600" b="1" dirty="0" smtClean="0"/>
            </a:br>
            <a:r>
              <a:rPr lang="pt-BR" sz="3600" b="1" dirty="0" smtClean="0"/>
              <a:t> </a:t>
            </a:r>
            <a:r>
              <a:rPr lang="pt-BR" sz="3600" dirty="0" smtClean="0"/>
              <a:t>“ORIENTAÇÃO”</a:t>
            </a:r>
            <a:br>
              <a:rPr lang="pt-BR" sz="3600" dirty="0" smtClean="0"/>
            </a:br>
            <a:r>
              <a:rPr lang="pt-BR" sz="3600" b="1" dirty="0" smtClean="0"/>
              <a:t> </a:t>
            </a: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  <p:graphicFrame>
        <p:nvGraphicFramePr>
          <p:cNvPr id="10" name="Diagrama 9"/>
          <p:cNvGraphicFramePr/>
          <p:nvPr/>
        </p:nvGraphicFramePr>
        <p:xfrm>
          <a:off x="1524000" y="1214422"/>
          <a:ext cx="5856312" cy="3870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5157192"/>
            <a:ext cx="9144000" cy="1700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421</TotalTime>
  <Words>280</Words>
  <Application>Microsoft Office PowerPoint</Application>
  <PresentationFormat>Apresentação na tela (4:3)</PresentationFormat>
  <Paragraphs>27</Paragraphs>
  <Slides>4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5" baseType="lpstr">
      <vt:lpstr>Concurso</vt:lpstr>
      <vt:lpstr>ESCOLA:JOSÉ SERAFIM RIBEIRO MUNICÍPIO: JARAGUARI-MS</vt:lpstr>
      <vt:lpstr>POSSIBILIDADE DE AVALIAÇÃO DO USO DAS TIC NA ESCOLA JOSÉ SERAFIM RIBEIRO</vt:lpstr>
      <vt:lpstr>Projeto:Meio ambiente e sustentabilidade </vt:lpstr>
      <vt:lpstr>   “ORIENTAÇÃO”  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ESCOLA:JOSÉ SERAFIM RIBEIRO MUNICÍPIO: JARAGUARI-MS</dc:title>
  <dc:creator>ronan</dc:creator>
  <cp:lastModifiedBy>Professor</cp:lastModifiedBy>
  <cp:revision>26</cp:revision>
  <dcterms:created xsi:type="dcterms:W3CDTF">2015-08-18T13:51:38Z</dcterms:created>
  <dcterms:modified xsi:type="dcterms:W3CDTF">2015-08-26T18:14:24Z</dcterms:modified>
</cp:coreProperties>
</file>